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642A5-3AFC-4601-97A5-72FF8C996C20}" type="datetimeFigureOut">
              <a:rPr lang="nl-NL" smtClean="0"/>
              <a:pPr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F606-1563-4ABF-914F-D7DC560095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smtClean="0"/>
              <a:t>B. Stof 5 Natuurwetenschappelijk onderzoek</a:t>
            </a:r>
            <a:endParaRPr lang="nl-NL" sz="3200" smtClean="0"/>
          </a:p>
        </p:txBody>
      </p:sp>
      <p:sp>
        <p:nvSpPr>
          <p:cNvPr id="4505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r>
              <a:rPr lang="en-US" sz="2400" smtClean="0"/>
              <a:t>Lees blz. 25 t/m 31 zeer goed</a:t>
            </a:r>
          </a:p>
          <a:p>
            <a:r>
              <a:rPr lang="en-US" sz="2400" smtClean="0"/>
              <a:t>Lees een aantal malen zodat je goed begrijpt waar de teksten over gaan</a:t>
            </a:r>
          </a:p>
          <a:p>
            <a:r>
              <a:rPr lang="en-US" sz="2400" smtClean="0"/>
              <a:t>Maak een samenvatting desnoods</a:t>
            </a:r>
          </a:p>
          <a:p>
            <a:pPr>
              <a:buFontTx/>
              <a:buNone/>
            </a:pPr>
            <a:r>
              <a:rPr lang="en-US" sz="2400" b="1" smtClean="0"/>
              <a:t>Maak alle opdrachten: </a:t>
            </a:r>
          </a:p>
          <a:p>
            <a:r>
              <a:rPr lang="en-US" sz="2400" smtClean="0"/>
              <a:t>Opdracht 9</a:t>
            </a:r>
          </a:p>
          <a:p>
            <a:r>
              <a:rPr lang="en-US" sz="2400" smtClean="0"/>
              <a:t>Opdracht 10</a:t>
            </a:r>
          </a:p>
          <a:p>
            <a:r>
              <a:rPr lang="en-US" sz="2400" smtClean="0"/>
              <a:t>Opdracht 11</a:t>
            </a:r>
          </a:p>
          <a:p>
            <a:r>
              <a:rPr lang="en-US" sz="2400" smtClean="0"/>
              <a:t>Opdracht 12</a:t>
            </a:r>
          </a:p>
          <a:p>
            <a:r>
              <a:rPr lang="en-US" sz="2400" smtClean="0"/>
              <a:t>Opdracht 13</a:t>
            </a:r>
          </a:p>
          <a:p>
            <a:r>
              <a:rPr lang="en-US" sz="2400" smtClean="0"/>
              <a:t>Opdracht 14</a:t>
            </a:r>
            <a:endParaRPr lang="nl-NL" sz="2400" smtClean="0"/>
          </a:p>
        </p:txBody>
      </p:sp>
      <p:sp>
        <p:nvSpPr>
          <p:cNvPr id="4506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8B1D87-5040-417A-B9E6-DF2F151E71E9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US" sz="3200" smtClean="0"/>
              <a:t>B. Stof 5 Natuurwetenschappelijk onderzoek</a:t>
            </a:r>
            <a:endParaRPr lang="nl-NL" sz="320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1</a:t>
            </a:r>
            <a:r>
              <a:rPr lang="en-US" sz="2400" smtClean="0"/>
              <a:t>. je wilt iets te weten komen: Observatie(s)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2. probleemstelling/onderzoeksvraag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3. hypothese-vorming én verwachting over de uitkomst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    van de proef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4. experimentele fase: probleemstelling wordt dan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     herleid tot een onderzoeksvraag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6. experimenteergroep én een controlegroep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7. resultaten:   gegevens (grafieken/tabellen/etc.)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8. conclusie(s)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9. discussie + kritische opmerkingen</a:t>
            </a:r>
            <a:endParaRPr lang="nl-NL" sz="2400" smtClean="0"/>
          </a:p>
        </p:txBody>
      </p:sp>
      <p:sp>
        <p:nvSpPr>
          <p:cNvPr id="46084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D15DE0-B871-469D-8ACC-EAA1763E0BE1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77</Words>
  <Application>Microsoft Office PowerPoint</Application>
  <PresentationFormat>Diavoorstelling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B. Stof 5 Natuurwetenschappelijk onderzoek</vt:lpstr>
      <vt:lpstr>B. Stof 5 Natuurwetenschappelijk onderzoek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5 Natuurwetenschappelijk onderzoek</dc:title>
  <dc:creator>biobertus</dc:creator>
  <cp:lastModifiedBy>biobertus</cp:lastModifiedBy>
  <cp:revision>2</cp:revision>
  <dcterms:created xsi:type="dcterms:W3CDTF">2014-12-15T11:33:31Z</dcterms:created>
  <dcterms:modified xsi:type="dcterms:W3CDTF">2014-12-15T11:45:07Z</dcterms:modified>
</cp:coreProperties>
</file>